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85" r:id="rId2"/>
    <p:sldId id="286" r:id="rId3"/>
    <p:sldId id="28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4" autoAdjust="0"/>
    <p:restoredTop sz="94660"/>
  </p:normalViewPr>
  <p:slideViewPr>
    <p:cSldViewPr snapToGrid="0">
      <p:cViewPr varScale="1">
        <p:scale>
          <a:sx n="83" d="100"/>
          <a:sy n="83" d="100"/>
        </p:scale>
        <p:origin x="96" y="11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DFA32-AB0E-4BA8-929F-89F60618A458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F3439-E92C-4CB5-ABC0-4F1264CD12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529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51C72-5522-403D-A513-29A5ED3042D3}" type="datetime1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819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F825-1F12-49E2-A030-EAD54C64D123}" type="datetime1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243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374E-45B7-48EB-A7B7-39B839A1F29D}" type="datetime1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06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8BE3-2950-43AA-96BB-A768AE4BBF1F}" type="datetime1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61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4141-04C0-4624-9F2E-8889C32F3444}" type="datetime1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528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EC78-1DC2-4F11-B561-DCF0B87C134D}" type="datetime1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0421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CAA66-42E9-4984-A3CA-61FA0D335D40}" type="datetime1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487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409F9-4A15-450B-A0C7-2D2B8DB13C6E}" type="datetime1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289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153B-1E99-4B90-A2A0-4757127AB91D}" type="datetime1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3475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CF7E-DEA0-484D-B047-B43919F0D988}" type="datetime1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4842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84F29-9CCA-429A-B1D0-D4C87BA498B9}" type="datetime1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3680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62EE5-E4BB-4694-A62A-B703A0DEA096}" type="datetime1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9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0" y="-416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b="1" dirty="0">
                <a:latin typeface="Arial" panose="020B0604020202020204" pitchFamily="34" charset="0"/>
                <a:cs typeface="Arial" panose="020B0604020202020204" pitchFamily="34" charset="0"/>
              </a:rPr>
              <a:t>Today’s photo of the site</a:t>
            </a:r>
            <a:endParaRPr lang="ja-JP" alt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 flipV="1">
            <a:off x="-1" y="642335"/>
            <a:ext cx="9144000" cy="3214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>
            <a:extLst>
              <a:ext uri="{FF2B5EF4-FFF2-40B4-BE49-F238E27FC236}">
                <a16:creationId xmlns:a16="http://schemas.microsoft.com/office/drawing/2014/main" id="{1789D85E-F603-45B6-A03B-A180B872F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0669" y="3632197"/>
            <a:ext cx="2743200" cy="2057400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F2D9628C-CFC5-438E-8ADC-1CDC230AA7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399" y="3632197"/>
            <a:ext cx="2743200" cy="205740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3D0D2106-AD0F-4EB1-AE9C-8C2D8E7ACF2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131" y="3632197"/>
            <a:ext cx="2743200" cy="2057400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CFD19E80-02D3-481E-82C9-74B0A537E9F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131" y="1140189"/>
            <a:ext cx="2743200" cy="205740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ED808AE4-A2D0-4407-A6E3-C5EB7AD629A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399" y="1140189"/>
            <a:ext cx="2743200" cy="2057400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7F2871AE-BDD9-4251-8E58-515E17CD027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0669" y="1134093"/>
            <a:ext cx="27432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310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0" y="3212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en-US" altLang="ja-JP" sz="32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ja-JP" sz="3200" b="1" dirty="0">
                <a:latin typeface="Arial" panose="020B0604020202020204" pitchFamily="34" charset="0"/>
                <a:cs typeface="Arial" panose="020B0604020202020204" pitchFamily="34" charset="0"/>
              </a:rPr>
              <a:t> and CH</a:t>
            </a:r>
            <a:r>
              <a:rPr lang="en-US" altLang="ja-JP" sz="32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ja-JP" sz="3200" b="1" dirty="0">
                <a:latin typeface="Arial" panose="020B0604020202020204" pitchFamily="34" charset="0"/>
                <a:cs typeface="Arial" panose="020B0604020202020204" pitchFamily="34" charset="0"/>
              </a:rPr>
              <a:t> data (Nov. 27-Dec. 2)</a:t>
            </a:r>
            <a:endParaRPr lang="ja-JP" alt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 flipV="1">
            <a:off x="-1" y="642335"/>
            <a:ext cx="9144000" cy="3214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図 8">
            <a:extLst>
              <a:ext uri="{FF2B5EF4-FFF2-40B4-BE49-F238E27FC236}">
                <a16:creationId xmlns:a16="http://schemas.microsoft.com/office/drawing/2014/main" id="{1A50057B-219C-4E0D-A1F0-C161D829CD2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583" y="931456"/>
            <a:ext cx="5295429" cy="2453117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CF473DC1-06FC-4210-9719-9434E87D17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16" y="3384573"/>
            <a:ext cx="5425161" cy="2453117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3531EB3-EE89-4C30-B4A5-A3184ADA587E}"/>
              </a:ext>
            </a:extLst>
          </p:cNvPr>
          <p:cNvSpPr txBox="1"/>
          <p:nvPr/>
        </p:nvSpPr>
        <p:spPr>
          <a:xfrm>
            <a:off x="1383240" y="1161965"/>
            <a:ext cx="1568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1-min </a:t>
            </a:r>
            <a:r>
              <a:rPr kumimoji="1" lang="en-US" altLang="ja-JP" b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</a:t>
            </a:r>
            <a:endParaRPr kumimoji="1" lang="en-US" altLang="ja-JP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altLang="ja-JP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1-hour </a:t>
            </a:r>
            <a:r>
              <a:rPr kumimoji="1" lang="en-US" altLang="ja-JP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</a:t>
            </a:r>
            <a:endParaRPr kumimoji="1" lang="ja-JP" alt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FFA68E4B-8324-48DC-962E-4B518D2C25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8932" y="1590138"/>
            <a:ext cx="3578987" cy="2578023"/>
          </a:xfrm>
          <a:prstGeom prst="rect">
            <a:avLst/>
          </a:prstGeom>
        </p:spPr>
      </p:pic>
      <p:sp>
        <p:nvSpPr>
          <p:cNvPr id="15" name="楕円 14">
            <a:extLst>
              <a:ext uri="{FF2B5EF4-FFF2-40B4-BE49-F238E27FC236}">
                <a16:creationId xmlns:a16="http://schemas.microsoft.com/office/drawing/2014/main" id="{1462D4F8-BDD3-45C8-817E-93124956593D}"/>
              </a:ext>
            </a:extLst>
          </p:cNvPr>
          <p:cNvSpPr/>
          <p:nvPr/>
        </p:nvSpPr>
        <p:spPr>
          <a:xfrm>
            <a:off x="3935392" y="1238721"/>
            <a:ext cx="439838" cy="95445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A7797680-6D7B-4970-A5C5-ACAD03DA9326}"/>
              </a:ext>
            </a:extLst>
          </p:cNvPr>
          <p:cNvSpPr/>
          <p:nvPr/>
        </p:nvSpPr>
        <p:spPr>
          <a:xfrm>
            <a:off x="3981692" y="3948812"/>
            <a:ext cx="439838" cy="95445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623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0" y="3212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altLang="ja-JP" sz="32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ja-JP" sz="3200" b="1" dirty="0">
                <a:latin typeface="Arial" panose="020B0604020202020204" pitchFamily="34" charset="0"/>
                <a:cs typeface="Arial" panose="020B0604020202020204" pitchFamily="34" charset="0"/>
              </a:rPr>
              <a:t>-CO</a:t>
            </a:r>
            <a:r>
              <a:rPr lang="en-US" altLang="ja-JP" sz="32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ja-JP" sz="3200" b="1" dirty="0">
                <a:latin typeface="Arial" panose="020B0604020202020204" pitchFamily="34" charset="0"/>
                <a:cs typeface="Arial" panose="020B0604020202020204" pitchFamily="34" charset="0"/>
              </a:rPr>
              <a:t> correlation</a:t>
            </a:r>
            <a:endParaRPr lang="ja-JP" alt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 flipV="1">
            <a:off x="-1" y="642335"/>
            <a:ext cx="9144000" cy="3214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>
            <a:extLst>
              <a:ext uri="{FF2B5EF4-FFF2-40B4-BE49-F238E27FC236}">
                <a16:creationId xmlns:a16="http://schemas.microsoft.com/office/drawing/2014/main" id="{E470D31E-EEF6-446B-8550-1E85A645DF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250" y="1024323"/>
            <a:ext cx="5842300" cy="5588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281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687</TotalTime>
  <Words>22</Words>
  <Application>Microsoft Office PowerPoint</Application>
  <PresentationFormat>画面に合わせる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入江仁士</dc:creator>
  <cp:lastModifiedBy>入江 仁士</cp:lastModifiedBy>
  <cp:revision>67</cp:revision>
  <dcterms:created xsi:type="dcterms:W3CDTF">2013-05-01T02:16:19Z</dcterms:created>
  <dcterms:modified xsi:type="dcterms:W3CDTF">2020-12-04T13:59:36Z</dcterms:modified>
</cp:coreProperties>
</file>